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9" r:id="rId2"/>
    <p:sldId id="286" r:id="rId3"/>
    <p:sldId id="523" r:id="rId4"/>
    <p:sldId id="525" r:id="rId5"/>
    <p:sldId id="510" r:id="rId6"/>
    <p:sldId id="512" r:id="rId7"/>
    <p:sldId id="520" r:id="rId8"/>
    <p:sldId id="507" r:id="rId9"/>
    <p:sldId id="522" r:id="rId10"/>
    <p:sldId id="521" r:id="rId11"/>
    <p:sldId id="515" r:id="rId12"/>
    <p:sldId id="526" r:id="rId13"/>
    <p:sldId id="29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93" d="100"/>
          <a:sy n="93" d="100"/>
        </p:scale>
        <p:origin x="114" y="3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46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一般的世間行（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中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46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2024/7/4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一般的世間行（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46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131D9CB-8E82-0A04-C578-7401A27E5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6"/>
            <a:ext cx="12192000" cy="660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92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4EBDB93-32F7-0685-40CD-48F7D2C49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648"/>
            <a:ext cx="12192000" cy="587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66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4CEA2E1-5F58-1ACA-8F0F-83139705F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733"/>
            <a:ext cx="12192000" cy="599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30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一般的世間行（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中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6AEB465-054B-AAD4-B809-B92BFD2DC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51" y="20548"/>
            <a:ext cx="10262899" cy="639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59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C21D727-3FC5-9153-0D2F-1E3F6BFD5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147" y="603483"/>
            <a:ext cx="7291707" cy="536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86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C72D87B-6820-91DE-D056-E8D6EA68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1" y="1371313"/>
            <a:ext cx="11946017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37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210F7F-96C3-8074-330D-0485A3B1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87" y="563059"/>
            <a:ext cx="10774071" cy="569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2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C2E666-F504-DD37-32F9-408363B22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" y="924675"/>
            <a:ext cx="12120994" cy="457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8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2D80E5B-066E-F3C6-67DF-BF71C649D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293"/>
            <a:ext cx="12192000" cy="449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2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0FBA7F1-F448-EABB-0C84-E661C7E6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128"/>
            <a:ext cx="12192000" cy="404774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26700BE-2421-0170-9830-8D144C68B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071" y="3433755"/>
            <a:ext cx="1727920" cy="130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2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18313</TotalTime>
  <Words>96</Words>
  <Application>Microsoft Office PowerPoint</Application>
  <PresentationFormat>寬螢幕</PresentationFormat>
  <Paragraphs>19</Paragraphs>
  <Slides>13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977</cp:revision>
  <dcterms:created xsi:type="dcterms:W3CDTF">2023-08-17T10:12:34Z</dcterms:created>
  <dcterms:modified xsi:type="dcterms:W3CDTF">2024-07-04T08:00:21Z</dcterms:modified>
</cp:coreProperties>
</file>